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9" r:id="rId1"/>
  </p:sldMasterIdLst>
  <p:sldIdLst>
    <p:sldId id="256" r:id="rId2"/>
    <p:sldId id="275" r:id="rId3"/>
    <p:sldId id="280" r:id="rId4"/>
    <p:sldId id="279" r:id="rId5"/>
    <p:sldId id="281" r:id="rId6"/>
    <p:sldId id="282" r:id="rId7"/>
    <p:sldId id="283" r:id="rId8"/>
    <p:sldId id="285" r:id="rId9"/>
    <p:sldId id="287" r:id="rId10"/>
    <p:sldId id="288" r:id="rId11"/>
    <p:sldId id="289" r:id="rId12"/>
    <p:sldId id="290" r:id="rId13"/>
    <p:sldId id="284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29EBF-F0C5-B0FB-081E-8AE4A8367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E37F98-0422-C28D-8AC2-CEC4818076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CE0A6-F431-7877-B90C-5EA2D2DE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CA5B8-0707-4F94-B910-70B305522282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440EC-3AE8-2CED-5DAC-FCD025236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146ED-F343-8F29-7D20-148F3D5B4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613C7-B01D-4813-A023-8FAA3689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5791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8F1F2-2CD7-4BAE-607E-5D96983FA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EC9D32-E68D-0F52-056F-06DA2E352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9E148-696B-5DBA-483B-839DE6DE9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CA5B8-0707-4F94-B910-70B305522282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BCE9-46CC-F9A4-C560-C31468566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AAFA4-06AA-9720-A199-36489EFB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613C7-B01D-4813-A023-8FAA3689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9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007F3D-9789-87AA-740B-2C75C8D587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AD97FF-67D7-AEB4-0653-B5407651D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90BB0-8B70-1CC6-D597-86F10ED34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CA5B8-0707-4F94-B910-70B305522282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CEF5D-F4B9-5AA0-9ADA-FE22F49D2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C00FA-3264-7D66-11A2-DF741C6D2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613C7-B01D-4813-A023-8FAA3689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14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06B73-D8FD-D2BE-08E9-D1699FE7D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8C4EC-E98A-8E8B-F0D6-7DA0B370D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ECE96-5878-42B0-90ED-6FF0C80E1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CA5B8-0707-4F94-B910-70B305522282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1B2A8-8BDC-FF6B-4AF5-55C91A84E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FE9BC-E901-0E6C-5228-9439FA6EA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613C7-B01D-4813-A023-8FAA3689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699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FDF8-9F26-F40E-8CF9-8DDC5DF8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A0018A-B246-3182-F24B-5995B1C23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E21CC-F54D-F183-0471-CC9EFA38D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CA5B8-0707-4F94-B910-70B305522282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E7282-FE73-A983-65C3-28EC470D3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9696B-B50E-D47A-4DFE-BB477C73A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613C7-B01D-4813-A023-8FAA3689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257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1543C-D7A7-4C5D-EF04-05F1FE6FA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F1B18-9B47-7C70-7AF9-C8FF47601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CA8B4-5C6B-B981-4555-331587E4F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B6D9B-F469-E2A1-A260-FE5B5C74B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CA5B8-0707-4F94-B910-70B305522282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96920-1600-B808-CD24-1E0CE84BF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E79FD-6EF9-9501-294B-8FD754322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613C7-B01D-4813-A023-8FAA3689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806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B006B-8ADD-CA3A-2A1E-E62C0E1F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2B05D-9173-1725-D215-6B96287A2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4E25BE-9293-63D3-766C-262E01BCE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6B6E03-053F-6FFA-BCF2-B6C372B934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DAD9FF-FA70-35F3-59CD-2996EA6AAA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F9EBEC-1E9E-A191-8858-C4683BE99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CA5B8-0707-4F94-B910-70B305522282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5D5E0E-151C-201C-FE85-BD6D5007F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C0F116-2D7C-0348-2549-AF1B0B0F5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613C7-B01D-4813-A023-8FAA3689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7566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669F2-0E69-0490-6969-5E474CCA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023515-F280-CB17-C2EC-58EFE346D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CA5B8-0707-4F94-B910-70B305522282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C63E4-B0A8-F1D3-6A72-A7E0F8F46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C9935E-BD8D-68F3-13FA-6690A36F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613C7-B01D-4813-A023-8FAA3689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280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E16994-AA88-6C6C-489A-EA58C371E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CA5B8-0707-4F94-B910-70B305522282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94BE97-7770-D772-BD05-7E186020F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B0644-F21D-C197-A379-A72E7063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613C7-B01D-4813-A023-8FAA3689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897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236C0-F471-D05F-5E0E-7662315FC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E3656-76CB-137A-066F-41A087FB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21D44-905C-3F10-7DC5-05513DFE0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CB531-E23B-C6B8-4D8B-12D7AB73E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CA5B8-0707-4F94-B910-70B305522282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1E7CE-3F9C-0CEE-9CCD-86E4D595E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EA82C-83ED-DD5D-0C1C-273A756D9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613C7-B01D-4813-A023-8FAA3689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1341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01CF9-48A0-BA3A-D36C-528CAC95B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7B46B9-84AA-F613-5636-5E131413EB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A9215-FF87-35F5-248C-29F3D44A4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3B0A6-9308-E580-A820-1F5B9E200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CA5B8-0707-4F94-B910-70B305522282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E8429-2234-F953-C3E5-FB2EF0998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A215E-8193-988D-C488-29C181B80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613C7-B01D-4813-A023-8FAA3689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6418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AA8BB9-3232-E616-A74A-153E6B2B6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1FA6E-EC58-92A0-22B0-7DFCBCBBF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F18B8-2CBC-469F-2189-85718DCE0D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DCA5B8-0707-4F94-B910-70B305522282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5659C-A59D-48DE-6775-C89024B09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E5A61-4F2F-F76D-DE6D-7F021B1D00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0613C7-B01D-4813-A023-8FAA3689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40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3023B05-5DE3-9AC8-CA6C-0B822D27CC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 err="1">
                <a:solidFill>
                  <a:schemeClr val="bg1"/>
                </a:solidFill>
              </a:rPr>
              <a:t>GenZ</a:t>
            </a:r>
            <a:r>
              <a:rPr lang="en-IN" b="1" dirty="0">
                <a:solidFill>
                  <a:schemeClr val="bg1"/>
                </a:solidFill>
              </a:rPr>
              <a:t> Career Aspirations</a:t>
            </a:r>
            <a:br>
              <a:rPr lang="en-IN" b="1" dirty="0">
                <a:solidFill>
                  <a:schemeClr val="bg1"/>
                </a:solidFill>
              </a:rPr>
            </a:br>
            <a:r>
              <a:rPr lang="en-IN" b="1" dirty="0">
                <a:solidFill>
                  <a:schemeClr val="bg1"/>
                </a:solidFill>
              </a:rPr>
              <a:t> Analysis Report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B637B1F-85BD-F3E4-FE3D-F7F90A3EF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680" y="6076314"/>
            <a:ext cx="3474720" cy="4565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Made By: Umesh Kumar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DF50B1-A9E1-E54B-E2CD-21EBB604709C}"/>
              </a:ext>
            </a:extLst>
          </p:cNvPr>
          <p:cNvSpPr/>
          <p:nvPr/>
        </p:nvSpPr>
        <p:spPr>
          <a:xfrm>
            <a:off x="11176000" y="142240"/>
            <a:ext cx="924560" cy="88392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0300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FA3594-5415-3803-E302-A93EAB5CF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26AB7D-2DA0-8625-3098-40453DFF6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65085" cy="67633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338FE9-7FFB-8767-FA87-2AD22C17C6CE}"/>
              </a:ext>
            </a:extLst>
          </p:cNvPr>
          <p:cNvSpPr/>
          <p:nvPr/>
        </p:nvSpPr>
        <p:spPr>
          <a:xfrm>
            <a:off x="11176000" y="142240"/>
            <a:ext cx="924560" cy="88392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801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3AEBEA-5C68-7AEE-CEBD-BF7C3EE5B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4B9777-6267-A213-87EE-EB9581201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0"/>
            <a:ext cx="12192000" cy="49953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9C371D-CA93-1334-45A3-8D0EA97BBF09}"/>
              </a:ext>
            </a:extLst>
          </p:cNvPr>
          <p:cNvSpPr/>
          <p:nvPr/>
        </p:nvSpPr>
        <p:spPr>
          <a:xfrm>
            <a:off x="11176000" y="142240"/>
            <a:ext cx="924560" cy="88392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82F68C-9EF4-9FD5-45D4-D989561CA060}"/>
              </a:ext>
            </a:extLst>
          </p:cNvPr>
          <p:cNvSpPr/>
          <p:nvPr/>
        </p:nvSpPr>
        <p:spPr>
          <a:xfrm>
            <a:off x="0" y="4267200"/>
            <a:ext cx="12192000" cy="2590800"/>
          </a:xfrm>
          <a:prstGeom prst="rect">
            <a:avLst/>
          </a:prstGeom>
          <a:blipFill>
            <a:blip r:embed="rId5">
              <a:alphaModFix amt="78000"/>
            </a:blip>
            <a:stretch>
              <a:fillRect l="-5125" t="-42461" r="-2125" b="-70697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495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128CAC-E959-9FA7-6FF2-C1A0A0526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1D163D-9871-9303-7F38-71DBD8D38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772" y="0"/>
            <a:ext cx="923521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F95E3E-9EDC-B610-F80A-798FD9CD4E48}"/>
              </a:ext>
            </a:extLst>
          </p:cNvPr>
          <p:cNvSpPr/>
          <p:nvPr/>
        </p:nvSpPr>
        <p:spPr>
          <a:xfrm>
            <a:off x="8646160" y="0"/>
            <a:ext cx="3566160" cy="6858000"/>
          </a:xfrm>
          <a:prstGeom prst="rect">
            <a:avLst/>
          </a:prstGeom>
          <a:blipFill>
            <a:blip r:embed="rId4">
              <a:alphaModFix amt="76000"/>
            </a:blip>
            <a:stretch>
              <a:fillRect l="-84615" t="-666" r="-79488" b="-6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75A664-D6FA-970D-287F-D7407A41126F}"/>
              </a:ext>
            </a:extLst>
          </p:cNvPr>
          <p:cNvSpPr/>
          <p:nvPr/>
        </p:nvSpPr>
        <p:spPr>
          <a:xfrm>
            <a:off x="111760" y="81280"/>
            <a:ext cx="924560" cy="88392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76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547E38-A15C-50FF-CDC3-86C981943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09D5156-D007-4560-4D6B-5AEBE4D70DA2}"/>
              </a:ext>
            </a:extLst>
          </p:cNvPr>
          <p:cNvSpPr/>
          <p:nvPr/>
        </p:nvSpPr>
        <p:spPr>
          <a:xfrm>
            <a:off x="0" y="0"/>
            <a:ext cx="9784080" cy="6858000"/>
          </a:xfrm>
          <a:prstGeom prst="rect">
            <a:avLst/>
          </a:prstGeom>
          <a:blipFill dpi="0" rotWithShape="1">
            <a:blip r:embed="rId3">
              <a:alphaModFix amt="82000"/>
            </a:blip>
            <a:srcRect/>
            <a:stretch>
              <a:fillRect l="-6543" t="-16667" r="-934" b="-14001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93B96E-A676-87D1-CE6B-026055DBA417}"/>
              </a:ext>
            </a:extLst>
          </p:cNvPr>
          <p:cNvSpPr txBox="1"/>
          <p:nvPr/>
        </p:nvSpPr>
        <p:spPr>
          <a:xfrm>
            <a:off x="9865360" y="2783840"/>
            <a:ext cx="22453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Gabriola" panose="04040605051002020D02" pitchFamily="82" charset="0"/>
              </a:rPr>
              <a:t>END OF REPORT</a:t>
            </a:r>
            <a:endParaRPr lang="en-IN" sz="4400" dirty="0">
              <a:solidFill>
                <a:schemeClr val="bg1"/>
              </a:solidFill>
              <a:latin typeface="Gabriola" panose="04040605051002020D02" pitchFamily="8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E6A98B-E08F-5D60-9574-FC11D160BAEB}"/>
              </a:ext>
            </a:extLst>
          </p:cNvPr>
          <p:cNvSpPr/>
          <p:nvPr/>
        </p:nvSpPr>
        <p:spPr>
          <a:xfrm>
            <a:off x="11186160" y="81280"/>
            <a:ext cx="924560" cy="88392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766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3EAB-24D3-34E0-D53D-0824BF4F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1EFE1-9BA0-2432-DB3F-BB55B0046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6831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6F9475-6CCF-B2F7-BEAF-3DD353599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7361DA3-4F85-DC31-F364-75475A120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33" y="0"/>
            <a:ext cx="9622534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DD41AEB-88F7-67EA-57EF-E631C45941FA}"/>
              </a:ext>
            </a:extLst>
          </p:cNvPr>
          <p:cNvSpPr/>
          <p:nvPr/>
        </p:nvSpPr>
        <p:spPr>
          <a:xfrm>
            <a:off x="11176000" y="142240"/>
            <a:ext cx="924560" cy="88392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615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473687-7D40-6F39-09B7-556E6013F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4D2B92-7BC2-9401-02F9-B7ABF8D50B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070" y="0"/>
            <a:ext cx="860897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4A94F4-D3EE-3191-E020-F45C8AA5A61B}"/>
              </a:ext>
            </a:extLst>
          </p:cNvPr>
          <p:cNvSpPr/>
          <p:nvPr/>
        </p:nvSpPr>
        <p:spPr>
          <a:xfrm>
            <a:off x="11176000" y="142240"/>
            <a:ext cx="924560" cy="88392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4C4F95BD-7BEC-F74D-B981-E1F615B8CBED}"/>
              </a:ext>
            </a:extLst>
          </p:cNvPr>
          <p:cNvSpPr/>
          <p:nvPr/>
        </p:nvSpPr>
        <p:spPr>
          <a:xfrm>
            <a:off x="0" y="0"/>
            <a:ext cx="3224070" cy="6786880"/>
          </a:xfrm>
          <a:prstGeom prst="flowChartOffpageConnector">
            <a:avLst/>
          </a:prstGeom>
          <a:blipFill>
            <a:blip r:embed="rId5">
              <a:alphaModFix amt="74000"/>
            </a:blip>
            <a:stretch>
              <a:fillRect l="-127262" t="-2900" r="-2468" b="-29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392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331E32-62FE-D71E-6864-3CF11F34C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2BE7B4-98CA-CE54-BC12-E3753ED2A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64" y="0"/>
            <a:ext cx="1080407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BEE9D5-0D7A-5A20-5FDA-0D41B853A95E}"/>
              </a:ext>
            </a:extLst>
          </p:cNvPr>
          <p:cNvSpPr/>
          <p:nvPr/>
        </p:nvSpPr>
        <p:spPr>
          <a:xfrm>
            <a:off x="11267440" y="0"/>
            <a:ext cx="924560" cy="88392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118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708014-9910-5396-AC3C-193290FE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972A49-5101-2E82-FE31-76707AFAA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D31B58-266A-4FCC-A61C-654E0A3D454D}"/>
              </a:ext>
            </a:extLst>
          </p:cNvPr>
          <p:cNvSpPr/>
          <p:nvPr/>
        </p:nvSpPr>
        <p:spPr>
          <a:xfrm>
            <a:off x="11176000" y="142240"/>
            <a:ext cx="924560" cy="88392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9795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8B86CE-F709-6EC6-4495-5FE08EE18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EE93E5-C407-CBBB-ABD8-A8AA400F7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94" y="0"/>
            <a:ext cx="111292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FE87D6-02C1-9B4A-57B7-4CAE3C70C78B}"/>
              </a:ext>
            </a:extLst>
          </p:cNvPr>
          <p:cNvSpPr/>
          <p:nvPr/>
        </p:nvSpPr>
        <p:spPr>
          <a:xfrm>
            <a:off x="11176000" y="142240"/>
            <a:ext cx="924560" cy="88392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169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743BB-509A-5547-1E9B-CC4A3D804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10B9BE-7495-E71C-BD15-D9DD58444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39" y="0"/>
            <a:ext cx="807271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419CD3-D640-FEF7-575E-BF81A4D25E98}"/>
              </a:ext>
            </a:extLst>
          </p:cNvPr>
          <p:cNvSpPr/>
          <p:nvPr/>
        </p:nvSpPr>
        <p:spPr>
          <a:xfrm>
            <a:off x="11176000" y="142240"/>
            <a:ext cx="924560" cy="88392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96D8FE5D-AC62-117D-7D14-88BDB6A09FBF}"/>
              </a:ext>
            </a:extLst>
          </p:cNvPr>
          <p:cNvSpPr/>
          <p:nvPr/>
        </p:nvSpPr>
        <p:spPr>
          <a:xfrm>
            <a:off x="7965440" y="0"/>
            <a:ext cx="4226560" cy="6858000"/>
          </a:xfrm>
          <a:prstGeom prst="foldedCorner">
            <a:avLst/>
          </a:pr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96000"/>
                      </a14:imgEffect>
                    </a14:imgLayer>
                  </a14:imgProps>
                </a:ext>
              </a:extLst>
            </a:blip>
            <a:stretch>
              <a:fillRect l="-41946" r="-89544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2A73CC-3141-BC27-7976-0371EFAD1E21}"/>
              </a:ext>
            </a:extLst>
          </p:cNvPr>
          <p:cNvSpPr/>
          <p:nvPr/>
        </p:nvSpPr>
        <p:spPr>
          <a:xfrm>
            <a:off x="111760" y="5882640"/>
            <a:ext cx="924560" cy="88392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193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0A86EE-5081-5D08-27D9-0DDD54F3A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E27306-8FB1-F01E-9A11-686B62FDE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445" y="0"/>
            <a:ext cx="741910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F07072-9A55-BEF9-E1C6-F358D8109F68}"/>
              </a:ext>
            </a:extLst>
          </p:cNvPr>
          <p:cNvSpPr/>
          <p:nvPr/>
        </p:nvSpPr>
        <p:spPr>
          <a:xfrm>
            <a:off x="11176000" y="142240"/>
            <a:ext cx="924560" cy="88392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6988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1072A9-601C-D8BC-ABB0-AC5004295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896B60-CF81-CD96-318F-7D6C52C96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1" y="111759"/>
            <a:ext cx="7017058" cy="4380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62B791-4B56-4957-2A3E-633A4D37F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081" y="4233561"/>
            <a:ext cx="9702801" cy="26244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74EBAF-4210-A63E-76FF-947B51AC5787}"/>
              </a:ext>
            </a:extLst>
          </p:cNvPr>
          <p:cNvSpPr/>
          <p:nvPr/>
        </p:nvSpPr>
        <p:spPr>
          <a:xfrm>
            <a:off x="9428480" y="0"/>
            <a:ext cx="2763520" cy="6858000"/>
          </a:xfrm>
          <a:prstGeom prst="rect">
            <a:avLst/>
          </a:prstGeom>
          <a:blipFill dpi="0" rotWithShape="1">
            <a:blip r:embed="rId5">
              <a:alphaModFix amt="79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000"/>
                      </a14:imgEffect>
                    </a14:imgLayer>
                  </a14:imgProps>
                </a:ext>
              </a:extLst>
            </a:blip>
            <a:srcRect/>
            <a:stretch>
              <a:fillRect l="-105515" r="-10551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172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928</TotalTime>
  <Words>15</Words>
  <Application>Microsoft Office PowerPoint</Application>
  <PresentationFormat>Widescreen</PresentationFormat>
  <Paragraphs>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Gabriola</vt:lpstr>
      <vt:lpstr>Office Theme</vt:lpstr>
      <vt:lpstr>GenZ Career Aspirations  Analysis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UMESH KUMAR</dc:creator>
  <cp:lastModifiedBy>UMESH KUMAR</cp:lastModifiedBy>
  <cp:revision>3</cp:revision>
  <dcterms:created xsi:type="dcterms:W3CDTF">2024-10-30T06:42:14Z</dcterms:created>
  <dcterms:modified xsi:type="dcterms:W3CDTF">2024-10-30T22:10:50Z</dcterms:modified>
</cp:coreProperties>
</file>